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0" r:id="rId23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6" Type="http://schemas.openxmlformats.org/officeDocument/2006/relationships/slide" Target="slides/slide16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g33c5e4031bd_0_106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9" name="Google Shape;5219;g33c5e4031bd_0_10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31.png"/><Relationship Id="rId4" Type="http://schemas.openxmlformats.org/officeDocument/2006/relationships/hyperlink" Target="http://commons.wikimedia.org/wiki/File:The_Metropolitan_Museum_of_Art.jpg" TargetMode="External"/><Relationship Id="rId5" Type="http://schemas.openxmlformats.org/officeDocument/2006/relationships/hyperlink" Target="http://davidleeedtech.org" TargetMode="External"/><Relationship Id="rId6" Type="http://schemas.openxmlformats.org/officeDocument/2006/relationships/hyperlink" Target="http://www.davidleeedtech.org" TargetMode="External"/></Relationships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733"/>
          <p:cNvSpPr txBox="1"/>
          <p:nvPr/>
        </p:nvSpPr>
        <p:spPr>
          <a:xfrm>
            <a:off x="445100" y="267075"/>
            <a:ext cx="255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Museum Lobby</a:t>
            </a:r>
            <a:endParaRPr/>
          </a:p>
        </p:txBody>
      </p:sp>
      <p:sp>
        <p:nvSpPr>
          <p:cNvPr id="5222" name="Google Shape;5222;p733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Museum Lobby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5223" name="Google Shape;5223;p73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73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5" name="Google Shape;5225;p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675" y="0"/>
            <a:ext cx="9183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6" name="Google Shape;5226;p733"/>
          <p:cNvSpPr txBox="1"/>
          <p:nvPr/>
        </p:nvSpPr>
        <p:spPr>
          <a:xfrm>
            <a:off x="6216925" y="4777525"/>
            <a:ext cx="28977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hlinkClick r:id="rId4"/>
              </a:rPr>
              <a:t>Image from National Register of Historic Places</a:t>
            </a:r>
            <a:endParaRPr sz="1000"/>
          </a:p>
        </p:txBody>
      </p:sp>
      <p:sp>
        <p:nvSpPr>
          <p:cNvPr id="5227" name="Google Shape;5227;p733">
            <a:hlinkClick/>
          </p:cNvPr>
          <p:cNvSpPr/>
          <p:nvPr/>
        </p:nvSpPr>
        <p:spPr>
          <a:xfrm>
            <a:off x="7309700" y="3282150"/>
            <a:ext cx="1098000" cy="12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Economica"/>
                <a:ea typeface="Economica"/>
                <a:cs typeface="Economica"/>
                <a:sym typeface="Economica"/>
              </a:rPr>
              <a:t>Curator’s Office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28" name="Google Shape;5228;p733">
            <a:hlinkClick/>
          </p:cNvPr>
          <p:cNvSpPr/>
          <p:nvPr/>
        </p:nvSpPr>
        <p:spPr>
          <a:xfrm>
            <a:off x="5508175" y="3200400"/>
            <a:ext cx="981300" cy="66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Economica"/>
                <a:ea typeface="Economica"/>
                <a:cs typeface="Economica"/>
                <a:sym typeface="Economica"/>
              </a:rPr>
              <a:t>Room 4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29" name="Google Shape;5229;p733">
            <a:hlinkClick/>
          </p:cNvPr>
          <p:cNvSpPr/>
          <p:nvPr/>
        </p:nvSpPr>
        <p:spPr>
          <a:xfrm>
            <a:off x="3825750" y="3294400"/>
            <a:ext cx="1636500" cy="105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Economica"/>
                <a:ea typeface="Economica"/>
                <a:cs typeface="Economica"/>
                <a:sym typeface="Economica"/>
              </a:rPr>
              <a:t>Room 3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30" name="Google Shape;5230;p733">
            <a:hlinkClick/>
          </p:cNvPr>
          <p:cNvSpPr/>
          <p:nvPr/>
        </p:nvSpPr>
        <p:spPr>
          <a:xfrm>
            <a:off x="2539875" y="3195125"/>
            <a:ext cx="1098000" cy="6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2</a:t>
            </a:r>
            <a:endParaRPr/>
          </a:p>
        </p:txBody>
      </p:sp>
      <p:sp>
        <p:nvSpPr>
          <p:cNvPr id="5231" name="Google Shape;5231;p733">
            <a:hlinkClick/>
          </p:cNvPr>
          <p:cNvSpPr/>
          <p:nvPr/>
        </p:nvSpPr>
        <p:spPr>
          <a:xfrm>
            <a:off x="991950" y="3443250"/>
            <a:ext cx="1098000" cy="1052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1</a:t>
            </a:r>
            <a:endParaRPr/>
          </a:p>
        </p:txBody>
      </p:sp>
      <p:sp>
        <p:nvSpPr>
          <p:cNvPr id="5232" name="Google Shape;5232;p733">
            <a:hlinkClick/>
          </p:cNvPr>
          <p:cNvSpPr/>
          <p:nvPr/>
        </p:nvSpPr>
        <p:spPr>
          <a:xfrm>
            <a:off x="7841275" y="495675"/>
            <a:ext cx="1199400" cy="4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Resources</a:t>
            </a:r>
            <a:endParaRPr/>
          </a:p>
        </p:txBody>
      </p:sp>
      <p:sp>
        <p:nvSpPr>
          <p:cNvPr id="5233" name="Google Shape;5233;p733"/>
          <p:cNvSpPr/>
          <p:nvPr/>
        </p:nvSpPr>
        <p:spPr>
          <a:xfrm>
            <a:off x="155225" y="4646750"/>
            <a:ext cx="2111100" cy="34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 by David Lee</a:t>
            </a:r>
            <a:endParaRPr/>
          </a:p>
        </p:txBody>
      </p:sp>
      <p:sp>
        <p:nvSpPr>
          <p:cNvPr id="5234" name="Google Shape;5234;p733">
            <a:hlinkClick r:id="rId6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235" name="Google Shape;5235;p733"/>
          <p:cNvSpPr/>
          <p:nvPr/>
        </p:nvSpPr>
        <p:spPr>
          <a:xfrm>
            <a:off x="1461000" y="267075"/>
            <a:ext cx="6222000" cy="866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Virtual TOPIC Museum</a:t>
            </a:r>
            <a:endParaRPr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